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A80461-DC6D-4E71-9494-70A7F6DAB920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67146D1-0D2A-4AA2-939B-858897EC52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84448"/>
            <a:ext cx="7488832" cy="151216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Саратовской области  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центр подростков с ограниченными возможностями»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ГАУ СО «МРЦ»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429000"/>
            <a:ext cx="6400800" cy="175260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1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индивидуального характера. Гигиена тела</a:t>
            </a:r>
          </a:p>
          <a:p>
            <a:pPr algn="ctr"/>
            <a:endParaRPr lang="ru-RU" sz="3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</a:t>
            </a:r>
          </a:p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Кашина Юлия Александровна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7761" y="6021288"/>
            <a:ext cx="1024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Г. Маркс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F422E8-8009-4AAD-9B2A-CF58C5CB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0" y="274198"/>
            <a:ext cx="1426588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53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Прогнозируемый результат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1"/>
            <a:ext cx="8371656" cy="2952327"/>
          </a:xfrm>
        </p:spPr>
        <p:txBody>
          <a:bodyPr>
            <a:noAutofit/>
          </a:bodyPr>
          <a:lstStyle/>
          <a:p>
            <a:endParaRPr lang="ru-RU" sz="1600" dirty="0"/>
          </a:p>
          <a:p>
            <a:r>
              <a:rPr lang="ru-RU" sz="1600" dirty="0"/>
              <a:t>У детей дошкольного возраста должны быть сформированы культурно-гигиенические навыки согласно его возрасту:</a:t>
            </a:r>
          </a:p>
          <a:p>
            <a:r>
              <a:rPr lang="ru-RU" sz="1600" dirty="0"/>
              <a:t>- ребёнок способен самостоятельно выполнять доступные возрасту гигиенические процедуры и в детском саду и дома;</a:t>
            </a:r>
          </a:p>
          <a:p>
            <a:r>
              <a:rPr lang="ru-RU" sz="1600" dirty="0"/>
              <a:t>- самостоятельно или после напоминания взрослого соблюдает элементарные правила поведения во время еды, умывания;</a:t>
            </a:r>
          </a:p>
          <a:p>
            <a:r>
              <a:rPr lang="ru-RU" sz="1600" dirty="0"/>
              <a:t>- имеет элементарные представления о необходимости соблюдения правил гигиены в повседневной жизни в детском саду и дома;</a:t>
            </a:r>
          </a:p>
          <a:p>
            <a:r>
              <a:rPr lang="ru-RU" sz="1600" dirty="0"/>
              <a:t>- умеет замечать непорядок в одежде и устранять его;</a:t>
            </a:r>
          </a:p>
          <a:p>
            <a:r>
              <a:rPr lang="ru-RU" sz="1600" dirty="0"/>
              <a:t>- ребёнок с желанием и интересом принимает </a:t>
            </a:r>
          </a:p>
          <a:p>
            <a:pPr marL="0" indent="0">
              <a:buNone/>
            </a:pPr>
            <a:r>
              <a:rPr lang="ru-RU" sz="1600" dirty="0"/>
              <a:t>участие в играх, направленных </a:t>
            </a:r>
          </a:p>
          <a:p>
            <a:pPr marL="0" indent="0">
              <a:buNone/>
            </a:pPr>
            <a:r>
              <a:rPr lang="ru-RU" sz="1600" dirty="0"/>
              <a:t>на формирование </a:t>
            </a:r>
          </a:p>
          <a:p>
            <a:pPr marL="0" indent="0">
              <a:buNone/>
            </a:pPr>
            <a:r>
              <a:rPr lang="ru-RU" sz="1600" dirty="0"/>
              <a:t>культурно-гигиенических  навыков.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5859" r="2424" b="5252"/>
          <a:stretch/>
        </p:blipFill>
        <p:spPr bwMode="auto">
          <a:xfrm>
            <a:off x="5148064" y="4206721"/>
            <a:ext cx="3739658" cy="2510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945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0888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7928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/>
          <a:lstStyle/>
          <a:p>
            <a:pPr algn="ctr"/>
            <a:r>
              <a:rPr lang="ru-RU" dirty="0"/>
              <a:t>ЦЕЛЬ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258" y="2140453"/>
            <a:ext cx="4286256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9" y="141277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Научить детей - культурно гигиеническим навыкам. Задачи: научить гигиеническим навыкам ухода за своим телом. Воспитывать культуру еды. Приучать к бережному отношению к личным вещам, к предметам и игрушкам. - Активизировать словарь детей. Побуждать детей к поддерживанию порядка в окружающей обстановке.</a:t>
            </a:r>
          </a:p>
        </p:txBody>
      </p:sp>
    </p:spTree>
    <p:extLst>
      <p:ext uri="{BB962C8B-B14F-4D97-AF65-F5344CB8AC3E}">
        <p14:creationId xmlns:p14="http://schemas.microsoft.com/office/powerpoint/2010/main" val="109142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17040" y="1196752"/>
            <a:ext cx="9361040" cy="27363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Воспитание культурно-гигиенических навыков и умений является одной из основных задач по формированию здорового образа жизни дошкольника. С первых дней жизни при формировании культурно-гигиенических навыков идёт не просто усвоение правил и норм поведения, а чрезвычайно важный процесс социализации, вхождения малыша в мир взрослых. Нельзя этот процесс пускать на потом, период раннего и дошкольного детства наиболее благоприятный для формирования культурно-гигиенических навыков. Затем на их основе строится развитие других функций и качеств.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17032"/>
            <a:ext cx="5688632" cy="3035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11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Принципы формирования культурно – гигиенических навыков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9992" y="1484784"/>
            <a:ext cx="511256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 принципам формирования культурно-гигиенических навыков относятся:</a:t>
            </a:r>
          </a:p>
          <a:p>
            <a:pPr marL="0" indent="0">
              <a:buNone/>
            </a:pPr>
            <a:r>
              <a:rPr lang="ru-RU" dirty="0"/>
              <a:t>- системный подход;</a:t>
            </a:r>
          </a:p>
          <a:p>
            <a:pPr marL="0" indent="0">
              <a:buNone/>
            </a:pPr>
            <a:r>
              <a:rPr lang="ru-RU" dirty="0"/>
              <a:t>- планомерность и непрерывность;</a:t>
            </a:r>
          </a:p>
          <a:p>
            <a:pPr marL="0" indent="0">
              <a:buNone/>
            </a:pPr>
            <a:r>
              <a:rPr lang="ru-RU" dirty="0"/>
              <a:t>- развивающий характер обучения с учетом возрастных и индивидуальных особенностей ребенка;</a:t>
            </a:r>
          </a:p>
          <a:p>
            <a:pPr marL="0" indent="0">
              <a:buNone/>
            </a:pPr>
            <a:r>
              <a:rPr lang="ru-RU" dirty="0"/>
              <a:t>- целостность подхода педагогов и родителей к формированию культурно - гигиенических навыков.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3920480" cy="2682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27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4339208" cy="439511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Культурно-гигиенические навыки и привычки в значительной степени формируются в дошкольном возрасте, так как центральная нервная система ребенка в высшей степени пластична, а действия, связанные с принятием пищи, одеванием, умыванием, повторяются каждый день и неоднократно.</a:t>
            </a:r>
          </a:p>
          <a:p>
            <a:r>
              <a:rPr lang="ru-RU" dirty="0"/>
              <a:t>Наиболее успешно гигиенические навыки формируются у детей раннего и младшего дошкольного возраста. В дальнейшем приобретенные навыки необходимо закреплять и расширять.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1"/>
          <a:stretch/>
        </p:blipFill>
        <p:spPr bwMode="auto">
          <a:xfrm>
            <a:off x="4932040" y="1844825"/>
            <a:ext cx="3888432" cy="3830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902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596" y="1196752"/>
            <a:ext cx="8686800" cy="295232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Для эффективного гигиенического воспитания дошкольников большое значение имеет и внешний вид окружающих и взрослых. Нужно постоянно помнить о том, что дети в этом возрасте очень наблюдательны и склонны к подражанию, поэтому воспитатель должен быть для них образцом.</a:t>
            </a:r>
          </a:p>
          <a:p>
            <a:r>
              <a:rPr lang="ru-RU" dirty="0"/>
              <a:t>Для закрепления знаний и навыков личной гигиены желательно давать детям различные поручения. Навыки детей быстро становятся прочными, если они закрепляются постоянно в разных ситуациях. Главное, чтобы детям было интересно, и чтобы они могли видеть результаты своих действий.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816424" cy="27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26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554162"/>
            <a:ext cx="4851648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 числу основных условий успешного формирования культурно- гигиенических навыков относятся рационально организованная обстановка, четкий режим дня и руководство взрослых.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52"/>
          <a:stretch/>
        </p:blipFill>
        <p:spPr bwMode="auto">
          <a:xfrm>
            <a:off x="683568" y="1412776"/>
            <a:ext cx="319813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917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686800" cy="26584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Культурно-гигиенические навыки нуждаются в постоянном закреплении в течение всего дошкольного детства. Изменения системы воспитательной работы, отсутствие внимания к формированию и использованию навыков может привести к их быстрой утрате. В трудовой деятельности по самообслуживанию ребёнка учат доводить начатое дело до конца, выполнять работу качественно. Например, учат не только снимать одежду, но и выворачивать каждую вещь на лицевую сторону, аккуратно складывать, вешать её.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703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63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196752"/>
            <a:ext cx="4779640" cy="518457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Особая роль в воспитании культурно-гигиенических навыков принадлежит игровым приемам. Используя их, воспитатель закрепляет у детей навыки, которые вырабатываются в повседневной жизни.</a:t>
            </a:r>
          </a:p>
          <a:p>
            <a:r>
              <a:rPr lang="ru-RU" dirty="0"/>
              <a:t>Особое внимание следует уделить игровому методу, потому что игра является ведущим видом деятельности ребенка дошкольного возраста, посредством игры ребенок лучше запоминает и устанавливает причинно-следственные связи. Игра позволяет ребёнку глубже понять окружающий мир.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280992" cy="428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0447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126</TotalTime>
  <Words>605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Franklin Gothic Book</vt:lpstr>
      <vt:lpstr>Franklin Gothic Medium</vt:lpstr>
      <vt:lpstr>Times New Roman</vt:lpstr>
      <vt:lpstr>Wingdings 2</vt:lpstr>
      <vt:lpstr>Трек</vt:lpstr>
      <vt:lpstr>Государственное автономное учреждение Саратовской области   «Марксовский реабилитационный центр подростков с ограниченными возможностями»  ГАУ СО «МРЦ»  </vt:lpstr>
      <vt:lpstr>ЦЕЛЬ</vt:lpstr>
      <vt:lpstr>Презентация PowerPoint</vt:lpstr>
      <vt:lpstr>Принципы формирования культурно – гигиенических навыков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Прогнозируемый результат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Саратовской области   «Марксовский реабилитационный центр подростков с ограниченными возможностями»  ГАУ СО «МРЦ»</dc:title>
  <dc:creator>Daria Kashin</dc:creator>
  <cp:lastModifiedBy>~</cp:lastModifiedBy>
  <cp:revision>10</cp:revision>
  <dcterms:created xsi:type="dcterms:W3CDTF">2022-03-22T17:11:00Z</dcterms:created>
  <dcterms:modified xsi:type="dcterms:W3CDTF">2022-10-21T07:01:34Z</dcterms:modified>
</cp:coreProperties>
</file>